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DCCC-B79F-48C3-BE35-C11176069DF3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702958D-B224-4651-BA53-0D35F55BA7A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DCCC-B79F-48C3-BE35-C11176069DF3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2958D-B224-4651-BA53-0D35F55BA7A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702958D-B224-4651-BA53-0D35F55BA7A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DCCC-B79F-48C3-BE35-C11176069DF3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DCCC-B79F-48C3-BE35-C11176069DF3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702958D-B224-4651-BA53-0D35F55BA7A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DCCC-B79F-48C3-BE35-C11176069DF3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702958D-B224-4651-BA53-0D35F55BA7A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01EDCCC-B79F-48C3-BE35-C11176069DF3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2958D-B224-4651-BA53-0D35F55BA7A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DCCC-B79F-48C3-BE35-C11176069DF3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702958D-B224-4651-BA53-0D35F55BA7A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DCCC-B79F-48C3-BE35-C11176069DF3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702958D-B224-4651-BA53-0D35F55BA7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DCCC-B79F-48C3-BE35-C11176069DF3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702958D-B224-4651-BA53-0D35F55BA7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702958D-B224-4651-BA53-0D35F55BA7A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DCCC-B79F-48C3-BE35-C11176069DF3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702958D-B224-4651-BA53-0D35F55BA7A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01EDCCC-B79F-48C3-BE35-C11176069DF3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01EDCCC-B79F-48C3-BE35-C11176069DF3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702958D-B224-4651-BA53-0D35F55BA7A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an </a:t>
            </a:r>
            <a:r>
              <a:rPr lang="en-US" dirty="0" smtClean="0"/>
              <a:t>I</a:t>
            </a:r>
            <a:r>
              <a:rPr lang="en-US" dirty="0" smtClean="0"/>
              <a:t>dea </a:t>
            </a:r>
            <a:r>
              <a:rPr lang="en-US" dirty="0" smtClean="0"/>
              <a:t>B</a:t>
            </a:r>
            <a:r>
              <a:rPr lang="en-US" dirty="0" smtClean="0"/>
              <a:t>ecomes Law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Journey of an Idea: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Senate likes the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 majority vote in order for it to move on to . . 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President likes the idea, and now it is law!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. . . the President!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president may choose to either veto the bill or sign it into law.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6000" dirty="0" smtClean="0">
                <a:latin typeface="Algerian" pitchFamily="82" charset="0"/>
              </a:rPr>
              <a:t>THE END </a:t>
            </a:r>
          </a:p>
          <a:p>
            <a:pPr algn="ctr">
              <a:buNone/>
            </a:pPr>
            <a:r>
              <a:rPr lang="en-US" dirty="0" smtClean="0">
                <a:latin typeface="+mj-lt"/>
              </a:rPr>
              <a:t>(or is it just the beginning. . . </a:t>
            </a:r>
            <a:r>
              <a:rPr lang="en-US" smtClean="0">
                <a:latin typeface="+mj-lt"/>
              </a:rPr>
              <a:t>?)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Someone has an _______________________.</a:t>
            </a:r>
          </a:p>
          <a:p>
            <a:r>
              <a:rPr lang="en-US" dirty="0" smtClean="0"/>
              <a:t>That person can either</a:t>
            </a:r>
          </a:p>
          <a:p>
            <a:pPr>
              <a:buNone/>
            </a:pPr>
            <a:r>
              <a:rPr lang="en-US" dirty="0" smtClean="0"/>
              <a:t>a. _________________</a:t>
            </a:r>
          </a:p>
          <a:p>
            <a:pPr>
              <a:buNone/>
            </a:pPr>
            <a:r>
              <a:rPr lang="en-US" dirty="0" smtClean="0"/>
              <a:t>OR</a:t>
            </a:r>
          </a:p>
          <a:p>
            <a:pPr>
              <a:buNone/>
            </a:pPr>
            <a:r>
              <a:rPr lang="en-US" dirty="0" smtClean="0"/>
              <a:t>b. _________________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idea is shared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Someone has an idea.</a:t>
            </a:r>
          </a:p>
          <a:p>
            <a:r>
              <a:rPr lang="en-US" dirty="0" smtClean="0"/>
              <a:t>That person can either </a:t>
            </a:r>
            <a:r>
              <a:rPr lang="en-US" b="1" dirty="0" smtClean="0"/>
              <a:t>share the idea with others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	OR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keep the idea to him/herself.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*If that person shares the idea with a . . .  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second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. . . </a:t>
            </a:r>
            <a:r>
              <a:rPr lang="en-US" b="1" dirty="0" smtClean="0"/>
              <a:t>p</a:t>
            </a:r>
            <a:r>
              <a:rPr lang="en-US" b="1" dirty="0" smtClean="0"/>
              <a:t>erson in Congress</a:t>
            </a:r>
            <a:r>
              <a:rPr lang="en-US" dirty="0" smtClean="0"/>
              <a:t>, that congressperson may decide to . . 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congressperson likes the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. . . </a:t>
            </a:r>
            <a:r>
              <a:rPr lang="en-US" b="1" dirty="0" smtClean="0"/>
              <a:t>sponsor it!  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To sponsor something means to . . 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third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. . . </a:t>
            </a:r>
            <a:r>
              <a:rPr lang="en-US" b="1" dirty="0" smtClean="0"/>
              <a:t>support it!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After a congressperson decides to sponsor an idea, he/she writes the idea into a bill.  Then, he/she presents this bill to a Congressional committee.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committee likes the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committee might change the bill a little after consulting with experts on the topic, and then they approve it!</a:t>
            </a:r>
          </a:p>
          <a:p>
            <a:endParaRPr lang="en-US" dirty="0" smtClean="0"/>
          </a:p>
          <a:p>
            <a:r>
              <a:rPr lang="en-US" dirty="0" smtClean="0"/>
              <a:t>The bill moves to . . 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fourth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either the House of Representatives </a:t>
            </a:r>
            <a:r>
              <a:rPr lang="en-US" i="1" dirty="0" smtClean="0"/>
              <a:t>or </a:t>
            </a:r>
            <a:r>
              <a:rPr lang="en-US" dirty="0" smtClean="0"/>
              <a:t>the Senate.</a:t>
            </a:r>
          </a:p>
          <a:p>
            <a:endParaRPr lang="en-US" dirty="0" smtClean="0"/>
          </a:p>
          <a:p>
            <a:r>
              <a:rPr lang="en-US" dirty="0" smtClean="0"/>
              <a:t>Let’s say this bill moves to the House first.  The House needs have . . .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House likes the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 majority vote in order for the bill to move on to the Senate.</a:t>
            </a:r>
          </a:p>
          <a:p>
            <a:endParaRPr lang="en-US" dirty="0" smtClean="0"/>
          </a:p>
          <a:p>
            <a:r>
              <a:rPr lang="en-US" dirty="0" smtClean="0"/>
              <a:t>The Senate must have . . 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42</TotalTime>
  <Words>277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The Journey of an Idea: </vt:lpstr>
      <vt:lpstr>The first step</vt:lpstr>
      <vt:lpstr>An idea is shared</vt:lpstr>
      <vt:lpstr>The second step</vt:lpstr>
      <vt:lpstr>A congressperson likes the idea</vt:lpstr>
      <vt:lpstr>The third step</vt:lpstr>
      <vt:lpstr>The committee likes the idea</vt:lpstr>
      <vt:lpstr>The fourth step</vt:lpstr>
      <vt:lpstr>The House likes the idea</vt:lpstr>
      <vt:lpstr>The Senate likes the idea</vt:lpstr>
      <vt:lpstr>The President likes the idea, and now it is law!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Journey of an Idea: </dc:title>
  <dc:creator>anna.schmitz</dc:creator>
  <cp:lastModifiedBy>anna.schmitz</cp:lastModifiedBy>
  <cp:revision>4</cp:revision>
  <dcterms:created xsi:type="dcterms:W3CDTF">2012-12-07T12:30:53Z</dcterms:created>
  <dcterms:modified xsi:type="dcterms:W3CDTF">2012-12-07T13:13:27Z</dcterms:modified>
</cp:coreProperties>
</file>